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86364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70258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96301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91694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57153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20806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91762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84573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58589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17675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5/19/2017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60599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87353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5/19/2017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27188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69603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30506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50808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5/19/2017</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4874057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Signaling and Safety Devices</a:t>
            </a:r>
            <a:endParaRPr lang="mk-MK" dirty="0"/>
          </a:p>
        </p:txBody>
      </p:sp>
      <p:sp>
        <p:nvSpPr>
          <p:cNvPr id="3" name="Subtitle 2"/>
          <p:cNvSpPr>
            <a:spLocks noGrp="1"/>
          </p:cNvSpPr>
          <p:nvPr>
            <p:ph type="subTitle" idx="1"/>
          </p:nvPr>
        </p:nvSpPr>
        <p:spPr/>
        <p:txBody>
          <a:bodyPr/>
          <a:lstStyle/>
          <a:p>
            <a:r>
              <a:rPr lang="en-US" dirty="0" smtClean="0"/>
              <a:t>Road Signs</a:t>
            </a:r>
            <a:endParaRPr lang="mk-MK" dirty="0" smtClean="0"/>
          </a:p>
          <a:p>
            <a:r>
              <a:rPr lang="mk-MK" dirty="0" smtClean="0"/>
              <a:t>(</a:t>
            </a:r>
            <a:r>
              <a:rPr lang="en-US" dirty="0" smtClean="0"/>
              <a:t>Civil Engineering </a:t>
            </a:r>
            <a:r>
              <a:rPr lang="mk-MK" dirty="0" smtClean="0"/>
              <a:t>)</a:t>
            </a:r>
            <a:endParaRPr lang="mk-MK" dirty="0"/>
          </a:p>
        </p:txBody>
      </p:sp>
    </p:spTree>
    <p:extLst>
      <p:ext uri="{BB962C8B-B14F-4D97-AF65-F5344CB8AC3E}">
        <p14:creationId xmlns:p14="http://schemas.microsoft.com/office/powerpoint/2010/main" val="2023400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57200" y="2286000"/>
            <a:ext cx="6696632" cy="2057399"/>
          </a:xfrm>
          <a:prstGeom prst="rect">
            <a:avLst/>
          </a:prstGeom>
        </p:spPr>
      </p:pic>
    </p:spTree>
    <p:extLst>
      <p:ext uri="{BB962C8B-B14F-4D97-AF65-F5344CB8AC3E}">
        <p14:creationId xmlns:p14="http://schemas.microsoft.com/office/powerpoint/2010/main" val="2411743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590800" y="1219200"/>
            <a:ext cx="1933575" cy="4852894"/>
          </a:xfrm>
          <a:prstGeom prst="rect">
            <a:avLst/>
          </a:prstGeom>
        </p:spPr>
      </p:pic>
    </p:spTree>
    <p:extLst>
      <p:ext uri="{BB962C8B-B14F-4D97-AF65-F5344CB8AC3E}">
        <p14:creationId xmlns:p14="http://schemas.microsoft.com/office/powerpoint/2010/main" val="3844337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447800" y="685800"/>
            <a:ext cx="4067175" cy="5422900"/>
          </a:xfrm>
          <a:prstGeom prst="rect">
            <a:avLst/>
          </a:prstGeom>
        </p:spPr>
      </p:pic>
    </p:spTree>
    <p:extLst>
      <p:ext uri="{BB962C8B-B14F-4D97-AF65-F5344CB8AC3E}">
        <p14:creationId xmlns:p14="http://schemas.microsoft.com/office/powerpoint/2010/main" val="3120565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Remote </a:t>
            </a:r>
            <a:r>
              <a:rPr lang="en-US" dirty="0" smtClean="0"/>
              <a:t>controlling</a:t>
            </a:r>
            <a:endParaRPr lang="mk-MK" dirty="0"/>
          </a:p>
        </p:txBody>
      </p:sp>
      <p:sp>
        <p:nvSpPr>
          <p:cNvPr id="3" name="Content Placeholder 2"/>
          <p:cNvSpPr>
            <a:spLocks noGrp="1"/>
          </p:cNvSpPr>
          <p:nvPr>
            <p:ph idx="1"/>
          </p:nvPr>
        </p:nvSpPr>
        <p:spPr/>
        <p:txBody>
          <a:bodyPr>
            <a:normAutofit/>
          </a:bodyPr>
          <a:lstStyle/>
          <a:p>
            <a:r>
              <a:rPr lang="en-US" b="1" dirty="0" smtClean="0"/>
              <a:t>Remote controlling is placed in the head quarter with a center for controlling. In the center there is a control chair, </a:t>
            </a:r>
            <a:r>
              <a:rPr lang="en-US" b="1" dirty="0"/>
              <a:t>c</a:t>
            </a:r>
            <a:r>
              <a:rPr lang="en-US" b="1" dirty="0" smtClean="0"/>
              <a:t>ontrol screen with the situation of the line and electronic system for data processing</a:t>
            </a:r>
            <a:r>
              <a:rPr lang="en-US" b="1" dirty="0" smtClean="0"/>
              <a:t>.</a:t>
            </a:r>
            <a:endParaRPr lang="en-US" dirty="0"/>
          </a:p>
          <a:p>
            <a:r>
              <a:rPr lang="en-US" dirty="0" smtClean="0"/>
              <a:t>The railway has its own telephone system and network where you can use voice signals, written telephones or code types</a:t>
            </a:r>
            <a:r>
              <a:rPr lang="en-US" dirty="0" smtClean="0"/>
              <a:t>.</a:t>
            </a:r>
            <a:endParaRPr lang="mk-MK" dirty="0"/>
          </a:p>
          <a:p>
            <a:pPr marL="0" indent="0">
              <a:buNone/>
            </a:pPr>
            <a:endParaRPr lang="mk-MK" dirty="0"/>
          </a:p>
        </p:txBody>
      </p:sp>
    </p:spTree>
    <p:extLst>
      <p:ext uri="{BB962C8B-B14F-4D97-AF65-F5344CB8AC3E}">
        <p14:creationId xmlns:p14="http://schemas.microsoft.com/office/powerpoint/2010/main" val="2818073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838200" y="1143000"/>
            <a:ext cx="5743673" cy="4302210"/>
          </a:xfrm>
          <a:prstGeom prst="rect">
            <a:avLst/>
          </a:prstGeom>
        </p:spPr>
      </p:pic>
    </p:spTree>
    <p:extLst>
      <p:ext uri="{BB962C8B-B14F-4D97-AF65-F5344CB8AC3E}">
        <p14:creationId xmlns:p14="http://schemas.microsoft.com/office/powerpoint/2010/main" val="2461338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Signaling and Safety Devices</a:t>
            </a:r>
            <a:endParaRPr lang="mk-MK" dirty="0"/>
          </a:p>
        </p:txBody>
      </p:sp>
      <p:sp>
        <p:nvSpPr>
          <p:cNvPr id="3" name="Content Placeholder 2"/>
          <p:cNvSpPr>
            <a:spLocks noGrp="1"/>
          </p:cNvSpPr>
          <p:nvPr>
            <p:ph idx="1"/>
          </p:nvPr>
        </p:nvSpPr>
        <p:spPr/>
        <p:txBody>
          <a:bodyPr>
            <a:normAutofit lnSpcReduction="10000"/>
          </a:bodyPr>
          <a:lstStyle/>
          <a:p>
            <a:r>
              <a:rPr lang="en-US" b="1" dirty="0" smtClean="0"/>
              <a:t>Signaling and Safety Devices are placed so that transport can be provided to more trains on one railway without any bad consequences. These devices show the train driver if entrance on the station is allowed or it is not. </a:t>
            </a:r>
            <a:endParaRPr lang="mk-MK" dirty="0" smtClean="0"/>
          </a:p>
          <a:p>
            <a:pPr marL="0" indent="0">
              <a:buNone/>
            </a:pPr>
            <a:r>
              <a:rPr lang="en-US" b="1" dirty="0" smtClean="0"/>
              <a:t>There are </a:t>
            </a:r>
            <a:r>
              <a:rPr lang="mk-MK" b="1" dirty="0" smtClean="0"/>
              <a:t>:</a:t>
            </a:r>
            <a:endParaRPr lang="en-US" dirty="0"/>
          </a:p>
          <a:p>
            <a:r>
              <a:rPr lang="en-US" dirty="0" smtClean="0"/>
              <a:t>Side by side signaling and safety devices </a:t>
            </a:r>
            <a:endParaRPr lang="en-US" dirty="0"/>
          </a:p>
          <a:p>
            <a:r>
              <a:rPr lang="en-US" dirty="0" smtClean="0"/>
              <a:t>Railway signaling and safety </a:t>
            </a:r>
            <a:r>
              <a:rPr lang="en-US" dirty="0" smtClean="0"/>
              <a:t>devices</a:t>
            </a:r>
            <a:endParaRPr lang="en-US" dirty="0"/>
          </a:p>
          <a:p>
            <a:r>
              <a:rPr lang="en-US" dirty="0" smtClean="0"/>
              <a:t>Automatic devices for providing road crossings with the assistance of remote  control with the same </a:t>
            </a:r>
            <a:r>
              <a:rPr lang="en-US" dirty="0" smtClean="0"/>
              <a:t>level</a:t>
            </a:r>
            <a:endParaRPr lang="en-US" dirty="0"/>
          </a:p>
          <a:p>
            <a:r>
              <a:rPr lang="en-US" dirty="0" smtClean="0"/>
              <a:t>Devices with remote control </a:t>
            </a:r>
            <a:endParaRPr lang="mk-MK" dirty="0"/>
          </a:p>
          <a:p>
            <a:r>
              <a:rPr lang="mk-MK" dirty="0" smtClean="0"/>
              <a:t>А</a:t>
            </a:r>
            <a:r>
              <a:rPr lang="en-US" dirty="0" smtClean="0"/>
              <a:t>devices for automatic descent </a:t>
            </a:r>
            <a:endParaRPr lang="mk-MK" dirty="0"/>
          </a:p>
          <a:p>
            <a:endParaRPr lang="en-US" dirty="0"/>
          </a:p>
        </p:txBody>
      </p:sp>
    </p:spTree>
    <p:extLst>
      <p:ext uri="{BB962C8B-B14F-4D97-AF65-F5344CB8AC3E}">
        <p14:creationId xmlns:p14="http://schemas.microsoft.com/office/powerpoint/2010/main" val="1739119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Signals </a:t>
            </a:r>
            <a:endParaRPr lang="mk-MK" dirty="0"/>
          </a:p>
        </p:txBody>
      </p:sp>
      <p:sp>
        <p:nvSpPr>
          <p:cNvPr id="3" name="Content Placeholder 2"/>
          <p:cNvSpPr>
            <a:spLocks noGrp="1"/>
          </p:cNvSpPr>
          <p:nvPr>
            <p:ph idx="1"/>
          </p:nvPr>
        </p:nvSpPr>
        <p:spPr/>
        <p:txBody>
          <a:bodyPr/>
          <a:lstStyle/>
          <a:p>
            <a:r>
              <a:rPr lang="en-US" b="1" dirty="0" smtClean="0"/>
              <a:t>Signals present technical devices that allow or forbid  transport of trains and regulate the speed of the trains</a:t>
            </a:r>
            <a:r>
              <a:rPr lang="en-US" b="1" dirty="0" smtClean="0"/>
              <a:t>.</a:t>
            </a:r>
            <a:endParaRPr lang="en-US" dirty="0"/>
          </a:p>
          <a:p>
            <a:pPr marL="0" indent="0">
              <a:buNone/>
            </a:pPr>
            <a:r>
              <a:rPr lang="en-US" dirty="0" smtClean="0"/>
              <a:t>According to the position there </a:t>
            </a:r>
            <a:r>
              <a:rPr lang="en-US" dirty="0" smtClean="0"/>
              <a:t>are</a:t>
            </a:r>
            <a:r>
              <a:rPr lang="en-US" dirty="0"/>
              <a:t>:</a:t>
            </a:r>
            <a:endParaRPr lang="mk-MK" dirty="0"/>
          </a:p>
          <a:p>
            <a:r>
              <a:rPr lang="en-US" dirty="0" smtClean="0"/>
              <a:t>Fore signals </a:t>
            </a:r>
            <a:endParaRPr lang="en-US" dirty="0"/>
          </a:p>
          <a:p>
            <a:r>
              <a:rPr lang="en-US" dirty="0" smtClean="0"/>
              <a:t>Protective </a:t>
            </a:r>
            <a:r>
              <a:rPr lang="en-US" dirty="0" smtClean="0"/>
              <a:t>signals</a:t>
            </a:r>
            <a:endParaRPr lang="en-US" dirty="0"/>
          </a:p>
          <a:p>
            <a:r>
              <a:rPr lang="en-US" dirty="0" smtClean="0"/>
              <a:t>Main signals </a:t>
            </a:r>
            <a:endParaRPr lang="en-US" dirty="0"/>
          </a:p>
          <a:p>
            <a:endParaRPr lang="mk-MK" dirty="0"/>
          </a:p>
        </p:txBody>
      </p:sp>
    </p:spTree>
    <p:extLst>
      <p:ext uri="{BB962C8B-B14F-4D97-AF65-F5344CB8AC3E}">
        <p14:creationId xmlns:p14="http://schemas.microsoft.com/office/powerpoint/2010/main" val="3638893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949450" y="417988"/>
            <a:ext cx="4613150" cy="6170837"/>
          </a:xfrm>
          <a:prstGeom prst="rect">
            <a:avLst/>
          </a:prstGeom>
        </p:spPr>
      </p:pic>
    </p:spTree>
    <p:extLst>
      <p:ext uri="{BB962C8B-B14F-4D97-AF65-F5344CB8AC3E}">
        <p14:creationId xmlns:p14="http://schemas.microsoft.com/office/powerpoint/2010/main" val="3976968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142999" y="381000"/>
            <a:ext cx="4518179" cy="5966313"/>
          </a:xfrm>
          <a:prstGeom prst="rect">
            <a:avLst/>
          </a:prstGeom>
        </p:spPr>
      </p:pic>
    </p:spTree>
    <p:extLst>
      <p:ext uri="{BB962C8B-B14F-4D97-AF65-F5344CB8AC3E}">
        <p14:creationId xmlns:p14="http://schemas.microsoft.com/office/powerpoint/2010/main" val="794738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19200" y="506681"/>
            <a:ext cx="4419600" cy="5911932"/>
          </a:xfrm>
          <a:prstGeom prst="rect">
            <a:avLst/>
          </a:prstGeom>
        </p:spPr>
      </p:pic>
    </p:spTree>
    <p:extLst>
      <p:ext uri="{BB962C8B-B14F-4D97-AF65-F5344CB8AC3E}">
        <p14:creationId xmlns:p14="http://schemas.microsoft.com/office/powerpoint/2010/main" val="1732197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066800" y="656650"/>
            <a:ext cx="4876800" cy="5564134"/>
          </a:xfrm>
          <a:prstGeom prst="rect">
            <a:avLst/>
          </a:prstGeom>
        </p:spPr>
      </p:pic>
    </p:spTree>
    <p:extLst>
      <p:ext uri="{BB962C8B-B14F-4D97-AF65-F5344CB8AC3E}">
        <p14:creationId xmlns:p14="http://schemas.microsoft.com/office/powerpoint/2010/main" val="1680809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47489" y="1905000"/>
            <a:ext cx="6919217" cy="2438399"/>
          </a:xfrm>
          <a:prstGeom prst="rect">
            <a:avLst/>
          </a:prstGeom>
        </p:spPr>
      </p:pic>
    </p:spTree>
    <p:extLst>
      <p:ext uri="{BB962C8B-B14F-4D97-AF65-F5344CB8AC3E}">
        <p14:creationId xmlns:p14="http://schemas.microsoft.com/office/powerpoint/2010/main" val="139776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609600"/>
            <a:ext cx="6347714" cy="5431763"/>
          </a:xfrm>
        </p:spPr>
        <p:txBody>
          <a:bodyPr>
            <a:normAutofit/>
          </a:bodyPr>
          <a:lstStyle/>
          <a:p>
            <a:r>
              <a:rPr lang="en-US" b="1" dirty="0" smtClean="0"/>
              <a:t>Fore Signals inform the train driver for the main signal, if the railway is open or close and they are placed 400 m before the main signals</a:t>
            </a:r>
            <a:r>
              <a:rPr lang="en-US" b="1" dirty="0" smtClean="0"/>
              <a:t>.</a:t>
            </a:r>
            <a:endParaRPr lang="en-US" dirty="0"/>
          </a:p>
          <a:p>
            <a:r>
              <a:rPr lang="en-US" b="1" dirty="0" smtClean="0"/>
              <a:t>Protective signals are placed in that location where there is a crossing on the road with the railway</a:t>
            </a:r>
            <a:r>
              <a:rPr lang="en-US" b="1" dirty="0" smtClean="0"/>
              <a:t>. They </a:t>
            </a:r>
            <a:r>
              <a:rPr lang="en-US" b="1" dirty="0" smtClean="0"/>
              <a:t>can be manually </a:t>
            </a:r>
            <a:r>
              <a:rPr lang="en-US" b="1" dirty="0" smtClean="0"/>
              <a:t>regulated , semi </a:t>
            </a:r>
            <a:r>
              <a:rPr lang="en-US" b="1" dirty="0" smtClean="0"/>
              <a:t>automatic or </a:t>
            </a:r>
            <a:r>
              <a:rPr lang="en-US" b="1" dirty="0" smtClean="0"/>
              <a:t>automatic . They </a:t>
            </a:r>
            <a:r>
              <a:rPr lang="en-US" b="1" dirty="0" smtClean="0"/>
              <a:t>are placed 240 m before the crossing</a:t>
            </a:r>
            <a:r>
              <a:rPr lang="en-US" b="1" dirty="0" smtClean="0"/>
              <a:t>.</a:t>
            </a:r>
            <a:endParaRPr lang="en-US" dirty="0"/>
          </a:p>
          <a:p>
            <a:r>
              <a:rPr lang="en-US" dirty="0" smtClean="0"/>
              <a:t>On an open crossing Andreev cross is placed</a:t>
            </a:r>
            <a:r>
              <a:rPr lang="en-US" dirty="0" smtClean="0"/>
              <a:t>.</a:t>
            </a:r>
            <a:endParaRPr lang="en-US" dirty="0"/>
          </a:p>
          <a:p>
            <a:r>
              <a:rPr lang="en-US" b="1" dirty="0" smtClean="0"/>
              <a:t>Main signals serve for information if the entrance of the station is free or </a:t>
            </a:r>
            <a:r>
              <a:rPr lang="en-US" b="1" dirty="0"/>
              <a:t>i</a:t>
            </a:r>
            <a:r>
              <a:rPr lang="en-US" b="1" dirty="0" smtClean="0"/>
              <a:t>t is </a:t>
            </a:r>
            <a:r>
              <a:rPr lang="en-US" b="1" dirty="0" smtClean="0"/>
              <a:t>not. They </a:t>
            </a:r>
            <a:r>
              <a:rPr lang="en-US" b="1" dirty="0" smtClean="0"/>
              <a:t>are divided into: entrance , exit and </a:t>
            </a:r>
            <a:r>
              <a:rPr lang="en-US" b="1" dirty="0" smtClean="0"/>
              <a:t>maneuver</a:t>
            </a:r>
            <a:r>
              <a:rPr lang="mk-MK" dirty="0" smtClean="0"/>
              <a:t>.</a:t>
            </a:r>
            <a:endParaRPr lang="en-US" dirty="0"/>
          </a:p>
          <a:p>
            <a:r>
              <a:rPr lang="en-US" b="1" dirty="0" smtClean="0"/>
              <a:t>Automatic devices are regulated with remote control</a:t>
            </a:r>
            <a:r>
              <a:rPr lang="en-US" b="1" dirty="0" smtClean="0"/>
              <a:t>.</a:t>
            </a:r>
            <a:endParaRPr lang="en-US" dirty="0"/>
          </a:p>
          <a:p>
            <a:r>
              <a:rPr lang="en-US" dirty="0" smtClean="0"/>
              <a:t>They can be :road –lightening-acoustic</a:t>
            </a:r>
            <a:r>
              <a:rPr lang="en-US" dirty="0"/>
              <a:t>, road –lightening-acoustic </a:t>
            </a:r>
            <a:r>
              <a:rPr lang="en-US" dirty="0" smtClean="0"/>
              <a:t>semi bumpers and </a:t>
            </a:r>
            <a:r>
              <a:rPr lang="en-US" dirty="0"/>
              <a:t>road –lightening-acoustic </a:t>
            </a:r>
            <a:r>
              <a:rPr lang="en-US" dirty="0" smtClean="0"/>
              <a:t> with double </a:t>
            </a:r>
            <a:r>
              <a:rPr lang="en-US" dirty="0" smtClean="0"/>
              <a:t>bumping. </a:t>
            </a:r>
            <a:endParaRPr lang="mk-MK" dirty="0"/>
          </a:p>
          <a:p>
            <a:endParaRPr lang="mk-MK" dirty="0"/>
          </a:p>
        </p:txBody>
      </p:sp>
    </p:spTree>
    <p:extLst>
      <p:ext uri="{BB962C8B-B14F-4D97-AF65-F5344CB8AC3E}">
        <p14:creationId xmlns:p14="http://schemas.microsoft.com/office/powerpoint/2010/main" val="2811308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54</TotalTime>
  <Words>325</Words>
  <Application>Microsoft Office PowerPoint</Application>
  <PresentationFormat>On-screen Show (4:3)</PresentationFormat>
  <Paragraphs>26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Facet</vt:lpstr>
      <vt:lpstr>Signaling and Safety Devices</vt:lpstr>
      <vt:lpstr>Signaling and Safety Devices</vt:lpstr>
      <vt:lpstr>Signals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Remote controlling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Сигнално-сигурносни уреди</dc:title>
  <dc:creator>Bibe</dc:creator>
  <cp:lastModifiedBy>Pc</cp:lastModifiedBy>
  <cp:revision>10</cp:revision>
  <dcterms:created xsi:type="dcterms:W3CDTF">2006-08-16T00:00:00Z</dcterms:created>
  <dcterms:modified xsi:type="dcterms:W3CDTF">2017-05-19T18:19:43Z</dcterms:modified>
</cp:coreProperties>
</file>